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sldIdLst>
    <p:sldId id="256" r:id="rId5"/>
    <p:sldId id="257" r:id="rId6"/>
    <p:sldId id="263" r:id="rId7"/>
    <p:sldId id="258" r:id="rId8"/>
    <p:sldId id="259" r:id="rId9"/>
    <p:sldId id="265" r:id="rId10"/>
    <p:sldId id="260" r:id="rId11"/>
    <p:sldId id="261" r:id="rId12"/>
    <p:sldId id="264" r:id="rId13"/>
    <p:sldId id="266" r:id="rId14"/>
    <p:sldId id="267" r:id="rId15"/>
    <p:sldId id="268" r:id="rId16"/>
    <p:sldId id="269" r:id="rId17"/>
    <p:sldId id="26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6740B1-32ED-47C4-BB24-9917A16D8A9E}" v="1" dt="2022-10-11T16:22:34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A2FFC4-97EC-46F8-B2D6-1D80949DE83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966DD5-AA8D-46E3-A878-A81B5C317405}">
      <dgm:prSet phldrT="[Text]" custT="1"/>
      <dgm:spPr/>
      <dgm:t>
        <a:bodyPr/>
        <a:lstStyle/>
        <a:p>
          <a:r>
            <a: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Pažinimo kompetencija</a:t>
          </a:r>
          <a:endParaRPr lang="en-GB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CF44FA-CD1C-4473-A70A-D44D1864D3FB}" type="parTrans" cxnId="{346EFC11-A811-4CBF-990B-0AC2E4E91A50}">
      <dgm:prSet/>
      <dgm:spPr/>
      <dgm:t>
        <a:bodyPr/>
        <a:lstStyle/>
        <a:p>
          <a:endParaRPr lang="en-GB"/>
        </a:p>
      </dgm:t>
    </dgm:pt>
    <dgm:pt modelId="{35E55130-5837-48A5-8518-8E9D93094D26}" type="sibTrans" cxnId="{346EFC11-A811-4CBF-990B-0AC2E4E91A50}">
      <dgm:prSet/>
      <dgm:spPr/>
      <dgm:t>
        <a:bodyPr/>
        <a:lstStyle/>
        <a:p>
          <a:endParaRPr lang="en-GB"/>
        </a:p>
      </dgm:t>
    </dgm:pt>
    <dgm:pt modelId="{E5137200-FFAF-40FE-A433-BAEF29D1BE43}">
      <dgm:prSet phldrT="[Text]" custT="1"/>
      <dgm:spPr/>
      <dgm:t>
        <a:bodyPr/>
        <a:lstStyle/>
        <a:p>
          <a:r>
            <a: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Dalyko žinios ir gebėjimai </a:t>
          </a:r>
          <a:endParaRPr lang="en-GB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24D19-1FFE-4EBC-B6A0-8C79A4322C48}" type="parTrans" cxnId="{0FAADA84-1C85-4983-9C4F-2B234EFD7BDE}">
      <dgm:prSet/>
      <dgm:spPr/>
      <dgm:t>
        <a:bodyPr/>
        <a:lstStyle/>
        <a:p>
          <a:endParaRPr lang="en-GB"/>
        </a:p>
      </dgm:t>
    </dgm:pt>
    <dgm:pt modelId="{FEBAEC5C-62E1-46FD-B498-B9B18375483E}" type="sibTrans" cxnId="{0FAADA84-1C85-4983-9C4F-2B234EFD7BDE}">
      <dgm:prSet/>
      <dgm:spPr/>
      <dgm:t>
        <a:bodyPr/>
        <a:lstStyle/>
        <a:p>
          <a:endParaRPr lang="en-GB"/>
        </a:p>
      </dgm:t>
    </dgm:pt>
    <dgm:pt modelId="{142F003C-2D53-4B80-84D5-C5C00AE0AE2D}">
      <dgm:prSet phldrT="[Text]" custT="1"/>
      <dgm:spPr/>
      <dgm:t>
        <a:bodyPr/>
        <a:lstStyle/>
        <a:p>
          <a:r>
            <a: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Kritinis mąstymas</a:t>
          </a:r>
          <a:endParaRPr lang="en-GB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8516B6-A920-45E6-9238-AF96129F04E0}" type="parTrans" cxnId="{7FE05D83-DE81-46DF-8EE3-D0E7CBE7EE0D}">
      <dgm:prSet/>
      <dgm:spPr/>
      <dgm:t>
        <a:bodyPr/>
        <a:lstStyle/>
        <a:p>
          <a:endParaRPr lang="en-GB"/>
        </a:p>
      </dgm:t>
    </dgm:pt>
    <dgm:pt modelId="{C55D004E-3154-4067-A7DC-5A9A8A88F9D3}" type="sibTrans" cxnId="{7FE05D83-DE81-46DF-8EE3-D0E7CBE7EE0D}">
      <dgm:prSet/>
      <dgm:spPr/>
      <dgm:t>
        <a:bodyPr/>
        <a:lstStyle/>
        <a:p>
          <a:endParaRPr lang="en-GB"/>
        </a:p>
      </dgm:t>
    </dgm:pt>
    <dgm:pt modelId="{C93094B6-B278-4632-867E-D5BFFE1B4FE4}">
      <dgm:prSet phldrT="[Text]" custT="1"/>
      <dgm:spPr/>
      <dgm:t>
        <a:bodyPr/>
        <a:lstStyle/>
        <a:p>
          <a:r>
            <a: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Problemų sprendimas</a:t>
          </a:r>
          <a:endParaRPr lang="en-GB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3B49B-E4F2-4019-AAC1-6624CDF685BB}" type="parTrans" cxnId="{D78D5D0F-5B5F-418B-8BAF-0D503FE47212}">
      <dgm:prSet/>
      <dgm:spPr/>
      <dgm:t>
        <a:bodyPr/>
        <a:lstStyle/>
        <a:p>
          <a:endParaRPr lang="en-GB"/>
        </a:p>
      </dgm:t>
    </dgm:pt>
    <dgm:pt modelId="{A56F9071-9CB3-4592-A5F5-BD1001938A65}" type="sibTrans" cxnId="{D78D5D0F-5B5F-418B-8BAF-0D503FE47212}">
      <dgm:prSet/>
      <dgm:spPr/>
      <dgm:t>
        <a:bodyPr/>
        <a:lstStyle/>
        <a:p>
          <a:endParaRPr lang="en-GB"/>
        </a:p>
      </dgm:t>
    </dgm:pt>
    <dgm:pt modelId="{BD115E66-5475-43FB-A146-14B9BFDE46AE}">
      <dgm:prSet phldrT="[Text]" custT="1"/>
      <dgm:spPr/>
      <dgm:t>
        <a:bodyPr/>
        <a:lstStyle/>
        <a:p>
          <a:r>
            <a: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Mokėjimas mokytis</a:t>
          </a:r>
          <a:endParaRPr lang="en-GB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71E084-0D25-4267-BD9B-A261F702F34C}" type="parTrans" cxnId="{01161432-29B7-4D20-BF68-0731218BD2A3}">
      <dgm:prSet/>
      <dgm:spPr/>
      <dgm:t>
        <a:bodyPr/>
        <a:lstStyle/>
        <a:p>
          <a:endParaRPr lang="en-US"/>
        </a:p>
      </dgm:t>
    </dgm:pt>
    <dgm:pt modelId="{06C24AB0-42A8-45DD-8233-7E6C4577C5C9}" type="sibTrans" cxnId="{01161432-29B7-4D20-BF68-0731218BD2A3}">
      <dgm:prSet/>
      <dgm:spPr/>
      <dgm:t>
        <a:bodyPr/>
        <a:lstStyle/>
        <a:p>
          <a:endParaRPr lang="en-US"/>
        </a:p>
      </dgm:t>
    </dgm:pt>
    <dgm:pt modelId="{2B971CA0-E62C-483B-82B4-07E696E1DBF4}" type="pres">
      <dgm:prSet presAssocID="{20A2FFC4-97EC-46F8-B2D6-1D80949DE83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986D7D-D773-4BFC-9A2D-7E245FFEE810}" type="pres">
      <dgm:prSet presAssocID="{AF966DD5-AA8D-46E3-A878-A81B5C317405}" presName="root1" presStyleCnt="0"/>
      <dgm:spPr/>
    </dgm:pt>
    <dgm:pt modelId="{5E14A23B-D9A1-49E5-B99B-9E3FABCEC527}" type="pres">
      <dgm:prSet presAssocID="{AF966DD5-AA8D-46E3-A878-A81B5C317405}" presName="LevelOneTextNode" presStyleLbl="node0" presStyleIdx="0" presStyleCnt="2" custLinFactNeighborX="-4392" custLinFactNeighborY="-859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148F2C4-6EE5-435E-AAB4-76AA6887EF3A}" type="pres">
      <dgm:prSet presAssocID="{AF966DD5-AA8D-46E3-A878-A81B5C317405}" presName="level2hierChild" presStyleCnt="0"/>
      <dgm:spPr/>
    </dgm:pt>
    <dgm:pt modelId="{AA397035-7004-41CE-98D4-6949CE571E94}" type="pres">
      <dgm:prSet presAssocID="{6CA24D19-1FFE-4EBC-B6A0-8C79A4322C48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EBBD8AD8-E2A2-4209-BB5C-1A9E0FAA28FB}" type="pres">
      <dgm:prSet presAssocID="{6CA24D19-1FFE-4EBC-B6A0-8C79A4322C48}" presName="connTx" presStyleLbl="parChTrans1D2" presStyleIdx="0" presStyleCnt="3"/>
      <dgm:spPr/>
      <dgm:t>
        <a:bodyPr/>
        <a:lstStyle/>
        <a:p>
          <a:endParaRPr lang="en-GB"/>
        </a:p>
      </dgm:t>
    </dgm:pt>
    <dgm:pt modelId="{00E9997B-4090-4A59-A39A-24B96F4CD333}" type="pres">
      <dgm:prSet presAssocID="{E5137200-FFAF-40FE-A433-BAEF29D1BE43}" presName="root2" presStyleCnt="0"/>
      <dgm:spPr/>
    </dgm:pt>
    <dgm:pt modelId="{223BC388-C13E-44D3-9288-2D0335471CD9}" type="pres">
      <dgm:prSet presAssocID="{E5137200-FFAF-40FE-A433-BAEF29D1BE4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2B171AC-3DBA-4A35-B567-49B434EEE6E9}" type="pres">
      <dgm:prSet presAssocID="{E5137200-FFAF-40FE-A433-BAEF29D1BE43}" presName="level3hierChild" presStyleCnt="0"/>
      <dgm:spPr/>
    </dgm:pt>
    <dgm:pt modelId="{E0E871EC-F80F-468F-8CDC-53ABD35F0BB1}" type="pres">
      <dgm:prSet presAssocID="{D18516B6-A920-45E6-9238-AF96129F04E0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44194F6D-2D3E-473A-8131-92FA02E35B9B}" type="pres">
      <dgm:prSet presAssocID="{D18516B6-A920-45E6-9238-AF96129F04E0}" presName="connTx" presStyleLbl="parChTrans1D2" presStyleIdx="1" presStyleCnt="3"/>
      <dgm:spPr/>
      <dgm:t>
        <a:bodyPr/>
        <a:lstStyle/>
        <a:p>
          <a:endParaRPr lang="en-GB"/>
        </a:p>
      </dgm:t>
    </dgm:pt>
    <dgm:pt modelId="{2D57C0E2-DE45-441B-AEDC-F7ADCF58D12A}" type="pres">
      <dgm:prSet presAssocID="{142F003C-2D53-4B80-84D5-C5C00AE0AE2D}" presName="root2" presStyleCnt="0"/>
      <dgm:spPr/>
    </dgm:pt>
    <dgm:pt modelId="{69D2AE83-D4CD-4110-9831-7FE2AA0B32C8}" type="pres">
      <dgm:prSet presAssocID="{142F003C-2D53-4B80-84D5-C5C00AE0AE2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A4771C-8407-4F1B-9747-5855284D6923}" type="pres">
      <dgm:prSet presAssocID="{142F003C-2D53-4B80-84D5-C5C00AE0AE2D}" presName="level3hierChild" presStyleCnt="0"/>
      <dgm:spPr/>
    </dgm:pt>
    <dgm:pt modelId="{7A4AD474-3D66-4042-A443-AB9A597CD678}" type="pres">
      <dgm:prSet presAssocID="{4483B49B-E4F2-4019-AAC1-6624CDF685BB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1D55D6BE-8A51-46D0-8AD6-4BC5F973A879}" type="pres">
      <dgm:prSet presAssocID="{4483B49B-E4F2-4019-AAC1-6624CDF685BB}" presName="connTx" presStyleLbl="parChTrans1D2" presStyleIdx="2" presStyleCnt="3"/>
      <dgm:spPr/>
      <dgm:t>
        <a:bodyPr/>
        <a:lstStyle/>
        <a:p>
          <a:endParaRPr lang="en-GB"/>
        </a:p>
      </dgm:t>
    </dgm:pt>
    <dgm:pt modelId="{9FE7E67F-FCE6-4AED-BA4B-2AAB02A20C25}" type="pres">
      <dgm:prSet presAssocID="{C93094B6-B278-4632-867E-D5BFFE1B4FE4}" presName="root2" presStyleCnt="0"/>
      <dgm:spPr/>
    </dgm:pt>
    <dgm:pt modelId="{A991855A-2DC8-4EA3-BCBC-65FEE08F3C07}" type="pres">
      <dgm:prSet presAssocID="{C93094B6-B278-4632-867E-D5BFFE1B4FE4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17F693D-4732-45A2-9F8F-8B1ABFE54A64}" type="pres">
      <dgm:prSet presAssocID="{C93094B6-B278-4632-867E-D5BFFE1B4FE4}" presName="level3hierChild" presStyleCnt="0"/>
      <dgm:spPr/>
    </dgm:pt>
    <dgm:pt modelId="{FC930BAC-9755-48CD-932F-9E80A3524366}" type="pres">
      <dgm:prSet presAssocID="{BD115E66-5475-43FB-A146-14B9BFDE46AE}" presName="root1" presStyleCnt="0"/>
      <dgm:spPr/>
    </dgm:pt>
    <dgm:pt modelId="{6CFB93F7-5701-4AC4-9DF5-4F8715FBCBFA}" type="pres">
      <dgm:prSet presAssocID="{BD115E66-5475-43FB-A146-14B9BFDE46AE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A9E097-0C72-4FA7-B305-DAEC3F69B569}" type="pres">
      <dgm:prSet presAssocID="{BD115E66-5475-43FB-A146-14B9BFDE46AE}" presName="level2hierChild" presStyleCnt="0"/>
      <dgm:spPr/>
    </dgm:pt>
  </dgm:ptLst>
  <dgm:cxnLst>
    <dgm:cxn modelId="{01161432-29B7-4D20-BF68-0731218BD2A3}" srcId="{20A2FFC4-97EC-46F8-B2D6-1D80949DE83B}" destId="{BD115E66-5475-43FB-A146-14B9BFDE46AE}" srcOrd="1" destOrd="0" parTransId="{EF71E084-0D25-4267-BD9B-A261F702F34C}" sibTransId="{06C24AB0-42A8-45DD-8233-7E6C4577C5C9}"/>
    <dgm:cxn modelId="{D78D5D0F-5B5F-418B-8BAF-0D503FE47212}" srcId="{AF966DD5-AA8D-46E3-A878-A81B5C317405}" destId="{C93094B6-B278-4632-867E-D5BFFE1B4FE4}" srcOrd="2" destOrd="0" parTransId="{4483B49B-E4F2-4019-AAC1-6624CDF685BB}" sibTransId="{A56F9071-9CB3-4592-A5F5-BD1001938A65}"/>
    <dgm:cxn modelId="{4127F480-CDB6-4620-8B54-E368E0F83020}" type="presOf" srcId="{4483B49B-E4F2-4019-AAC1-6624CDF685BB}" destId="{7A4AD474-3D66-4042-A443-AB9A597CD678}" srcOrd="0" destOrd="0" presId="urn:microsoft.com/office/officeart/2005/8/layout/hierarchy2"/>
    <dgm:cxn modelId="{1572DA1C-5521-4907-A865-3F79E42E7F13}" type="presOf" srcId="{142F003C-2D53-4B80-84D5-C5C00AE0AE2D}" destId="{69D2AE83-D4CD-4110-9831-7FE2AA0B32C8}" srcOrd="0" destOrd="0" presId="urn:microsoft.com/office/officeart/2005/8/layout/hierarchy2"/>
    <dgm:cxn modelId="{DEE90229-6C34-4859-BCE7-9E3CDCD21D34}" type="presOf" srcId="{D18516B6-A920-45E6-9238-AF96129F04E0}" destId="{E0E871EC-F80F-468F-8CDC-53ABD35F0BB1}" srcOrd="0" destOrd="0" presId="urn:microsoft.com/office/officeart/2005/8/layout/hierarchy2"/>
    <dgm:cxn modelId="{346EFC11-A811-4CBF-990B-0AC2E4E91A50}" srcId="{20A2FFC4-97EC-46F8-B2D6-1D80949DE83B}" destId="{AF966DD5-AA8D-46E3-A878-A81B5C317405}" srcOrd="0" destOrd="0" parTransId="{91CF44FA-CD1C-4473-A70A-D44D1864D3FB}" sibTransId="{35E55130-5837-48A5-8518-8E9D93094D26}"/>
    <dgm:cxn modelId="{A286BC76-56B8-43C2-A194-5C2A1AF9C4D5}" type="presOf" srcId="{C93094B6-B278-4632-867E-D5BFFE1B4FE4}" destId="{A991855A-2DC8-4EA3-BCBC-65FEE08F3C07}" srcOrd="0" destOrd="0" presId="urn:microsoft.com/office/officeart/2005/8/layout/hierarchy2"/>
    <dgm:cxn modelId="{042C5026-E69A-4CE9-A805-65D11B8FA541}" type="presOf" srcId="{E5137200-FFAF-40FE-A433-BAEF29D1BE43}" destId="{223BC388-C13E-44D3-9288-2D0335471CD9}" srcOrd="0" destOrd="0" presId="urn:microsoft.com/office/officeart/2005/8/layout/hierarchy2"/>
    <dgm:cxn modelId="{B46BBB23-DA10-4021-B3B1-657E687156E4}" type="presOf" srcId="{6CA24D19-1FFE-4EBC-B6A0-8C79A4322C48}" destId="{EBBD8AD8-E2A2-4209-BB5C-1A9E0FAA28FB}" srcOrd="1" destOrd="0" presId="urn:microsoft.com/office/officeart/2005/8/layout/hierarchy2"/>
    <dgm:cxn modelId="{15D23D7A-70CA-4723-B5AB-1C8A42043B73}" type="presOf" srcId="{AF966DD5-AA8D-46E3-A878-A81B5C317405}" destId="{5E14A23B-D9A1-49E5-B99B-9E3FABCEC527}" srcOrd="0" destOrd="0" presId="urn:microsoft.com/office/officeart/2005/8/layout/hierarchy2"/>
    <dgm:cxn modelId="{DC7AAB8A-F399-4F6F-866F-D64E0DDB4AED}" type="presOf" srcId="{D18516B6-A920-45E6-9238-AF96129F04E0}" destId="{44194F6D-2D3E-473A-8131-92FA02E35B9B}" srcOrd="1" destOrd="0" presId="urn:microsoft.com/office/officeart/2005/8/layout/hierarchy2"/>
    <dgm:cxn modelId="{B9584FC5-EBFC-4A45-83EB-2A4351CBB5FF}" type="presOf" srcId="{6CA24D19-1FFE-4EBC-B6A0-8C79A4322C48}" destId="{AA397035-7004-41CE-98D4-6949CE571E94}" srcOrd="0" destOrd="0" presId="urn:microsoft.com/office/officeart/2005/8/layout/hierarchy2"/>
    <dgm:cxn modelId="{B771430E-5928-4DA0-BDC3-D5DE6A008583}" type="presOf" srcId="{BD115E66-5475-43FB-A146-14B9BFDE46AE}" destId="{6CFB93F7-5701-4AC4-9DF5-4F8715FBCBFA}" srcOrd="0" destOrd="0" presId="urn:microsoft.com/office/officeart/2005/8/layout/hierarchy2"/>
    <dgm:cxn modelId="{A4BAD249-2037-422B-8307-708D6A814CDB}" type="presOf" srcId="{20A2FFC4-97EC-46F8-B2D6-1D80949DE83B}" destId="{2B971CA0-E62C-483B-82B4-07E696E1DBF4}" srcOrd="0" destOrd="0" presId="urn:microsoft.com/office/officeart/2005/8/layout/hierarchy2"/>
    <dgm:cxn modelId="{3BEBBAC4-4236-4C19-ADBC-BC170D792953}" type="presOf" srcId="{4483B49B-E4F2-4019-AAC1-6624CDF685BB}" destId="{1D55D6BE-8A51-46D0-8AD6-4BC5F973A879}" srcOrd="1" destOrd="0" presId="urn:microsoft.com/office/officeart/2005/8/layout/hierarchy2"/>
    <dgm:cxn modelId="{7FE05D83-DE81-46DF-8EE3-D0E7CBE7EE0D}" srcId="{AF966DD5-AA8D-46E3-A878-A81B5C317405}" destId="{142F003C-2D53-4B80-84D5-C5C00AE0AE2D}" srcOrd="1" destOrd="0" parTransId="{D18516B6-A920-45E6-9238-AF96129F04E0}" sibTransId="{C55D004E-3154-4067-A7DC-5A9A8A88F9D3}"/>
    <dgm:cxn modelId="{0FAADA84-1C85-4983-9C4F-2B234EFD7BDE}" srcId="{AF966DD5-AA8D-46E3-A878-A81B5C317405}" destId="{E5137200-FFAF-40FE-A433-BAEF29D1BE43}" srcOrd="0" destOrd="0" parTransId="{6CA24D19-1FFE-4EBC-B6A0-8C79A4322C48}" sibTransId="{FEBAEC5C-62E1-46FD-B498-B9B18375483E}"/>
    <dgm:cxn modelId="{A7DFAD41-D9BE-4978-963B-58CD8E048D2C}" type="presParOf" srcId="{2B971CA0-E62C-483B-82B4-07E696E1DBF4}" destId="{59986D7D-D773-4BFC-9A2D-7E245FFEE810}" srcOrd="0" destOrd="0" presId="urn:microsoft.com/office/officeart/2005/8/layout/hierarchy2"/>
    <dgm:cxn modelId="{895F20E5-AB72-4826-95A9-FCEB24F48B61}" type="presParOf" srcId="{59986D7D-D773-4BFC-9A2D-7E245FFEE810}" destId="{5E14A23B-D9A1-49E5-B99B-9E3FABCEC527}" srcOrd="0" destOrd="0" presId="urn:microsoft.com/office/officeart/2005/8/layout/hierarchy2"/>
    <dgm:cxn modelId="{728ECD55-1414-457F-82D3-E4D593C35BA7}" type="presParOf" srcId="{59986D7D-D773-4BFC-9A2D-7E245FFEE810}" destId="{0148F2C4-6EE5-435E-AAB4-76AA6887EF3A}" srcOrd="1" destOrd="0" presId="urn:microsoft.com/office/officeart/2005/8/layout/hierarchy2"/>
    <dgm:cxn modelId="{A23DB35E-4D3D-4455-BC66-EBCAE898BC97}" type="presParOf" srcId="{0148F2C4-6EE5-435E-AAB4-76AA6887EF3A}" destId="{AA397035-7004-41CE-98D4-6949CE571E94}" srcOrd="0" destOrd="0" presId="urn:microsoft.com/office/officeart/2005/8/layout/hierarchy2"/>
    <dgm:cxn modelId="{BF3BFAA4-BCFE-41B4-B300-23357FCDBBA2}" type="presParOf" srcId="{AA397035-7004-41CE-98D4-6949CE571E94}" destId="{EBBD8AD8-E2A2-4209-BB5C-1A9E0FAA28FB}" srcOrd="0" destOrd="0" presId="urn:microsoft.com/office/officeart/2005/8/layout/hierarchy2"/>
    <dgm:cxn modelId="{03D22B36-5C95-4246-A9A6-C2864394950F}" type="presParOf" srcId="{0148F2C4-6EE5-435E-AAB4-76AA6887EF3A}" destId="{00E9997B-4090-4A59-A39A-24B96F4CD333}" srcOrd="1" destOrd="0" presId="urn:microsoft.com/office/officeart/2005/8/layout/hierarchy2"/>
    <dgm:cxn modelId="{5043A964-1CFD-4CA7-9055-3D0E3EB30B0B}" type="presParOf" srcId="{00E9997B-4090-4A59-A39A-24B96F4CD333}" destId="{223BC388-C13E-44D3-9288-2D0335471CD9}" srcOrd="0" destOrd="0" presId="urn:microsoft.com/office/officeart/2005/8/layout/hierarchy2"/>
    <dgm:cxn modelId="{470A3C8F-DA57-490F-A678-6628145AAFEB}" type="presParOf" srcId="{00E9997B-4090-4A59-A39A-24B96F4CD333}" destId="{D2B171AC-3DBA-4A35-B567-49B434EEE6E9}" srcOrd="1" destOrd="0" presId="urn:microsoft.com/office/officeart/2005/8/layout/hierarchy2"/>
    <dgm:cxn modelId="{3AA5DD43-A143-4C98-AF5A-616C5072F672}" type="presParOf" srcId="{0148F2C4-6EE5-435E-AAB4-76AA6887EF3A}" destId="{E0E871EC-F80F-468F-8CDC-53ABD35F0BB1}" srcOrd="2" destOrd="0" presId="urn:microsoft.com/office/officeart/2005/8/layout/hierarchy2"/>
    <dgm:cxn modelId="{32E191E0-8765-4483-A114-FD0777EB87F5}" type="presParOf" srcId="{E0E871EC-F80F-468F-8CDC-53ABD35F0BB1}" destId="{44194F6D-2D3E-473A-8131-92FA02E35B9B}" srcOrd="0" destOrd="0" presId="urn:microsoft.com/office/officeart/2005/8/layout/hierarchy2"/>
    <dgm:cxn modelId="{D76A89FC-98BE-49D5-912A-D34F5B2500E2}" type="presParOf" srcId="{0148F2C4-6EE5-435E-AAB4-76AA6887EF3A}" destId="{2D57C0E2-DE45-441B-AEDC-F7ADCF58D12A}" srcOrd="3" destOrd="0" presId="urn:microsoft.com/office/officeart/2005/8/layout/hierarchy2"/>
    <dgm:cxn modelId="{B460AA2D-9A0D-42E4-B702-5EFC0135B6C6}" type="presParOf" srcId="{2D57C0E2-DE45-441B-AEDC-F7ADCF58D12A}" destId="{69D2AE83-D4CD-4110-9831-7FE2AA0B32C8}" srcOrd="0" destOrd="0" presId="urn:microsoft.com/office/officeart/2005/8/layout/hierarchy2"/>
    <dgm:cxn modelId="{F8B95432-DC72-420B-A416-9E31DE33C98A}" type="presParOf" srcId="{2D57C0E2-DE45-441B-AEDC-F7ADCF58D12A}" destId="{F4A4771C-8407-4F1B-9747-5855284D6923}" srcOrd="1" destOrd="0" presId="urn:microsoft.com/office/officeart/2005/8/layout/hierarchy2"/>
    <dgm:cxn modelId="{02D39446-48BF-48A9-8F1F-27BF82496483}" type="presParOf" srcId="{0148F2C4-6EE5-435E-AAB4-76AA6887EF3A}" destId="{7A4AD474-3D66-4042-A443-AB9A597CD678}" srcOrd="4" destOrd="0" presId="urn:microsoft.com/office/officeart/2005/8/layout/hierarchy2"/>
    <dgm:cxn modelId="{B712FC18-C28F-43B1-8176-943A9D253626}" type="presParOf" srcId="{7A4AD474-3D66-4042-A443-AB9A597CD678}" destId="{1D55D6BE-8A51-46D0-8AD6-4BC5F973A879}" srcOrd="0" destOrd="0" presId="urn:microsoft.com/office/officeart/2005/8/layout/hierarchy2"/>
    <dgm:cxn modelId="{B3CA9B0D-5AB3-4C6D-BFD4-8E06A2845C07}" type="presParOf" srcId="{0148F2C4-6EE5-435E-AAB4-76AA6887EF3A}" destId="{9FE7E67F-FCE6-4AED-BA4B-2AAB02A20C25}" srcOrd="5" destOrd="0" presId="urn:microsoft.com/office/officeart/2005/8/layout/hierarchy2"/>
    <dgm:cxn modelId="{D474FF44-199A-4BFE-B27A-274F4207177C}" type="presParOf" srcId="{9FE7E67F-FCE6-4AED-BA4B-2AAB02A20C25}" destId="{A991855A-2DC8-4EA3-BCBC-65FEE08F3C07}" srcOrd="0" destOrd="0" presId="urn:microsoft.com/office/officeart/2005/8/layout/hierarchy2"/>
    <dgm:cxn modelId="{6379CF8E-213B-43A9-B75B-42C94A126827}" type="presParOf" srcId="{9FE7E67F-FCE6-4AED-BA4B-2AAB02A20C25}" destId="{217F693D-4732-45A2-9F8F-8B1ABFE54A64}" srcOrd="1" destOrd="0" presId="urn:microsoft.com/office/officeart/2005/8/layout/hierarchy2"/>
    <dgm:cxn modelId="{DE07D909-DE09-4D90-B00E-D7D7FEDBE5A8}" type="presParOf" srcId="{2B971CA0-E62C-483B-82B4-07E696E1DBF4}" destId="{FC930BAC-9755-48CD-932F-9E80A3524366}" srcOrd="1" destOrd="0" presId="urn:microsoft.com/office/officeart/2005/8/layout/hierarchy2"/>
    <dgm:cxn modelId="{63691BA6-B63F-49B4-BCA5-B064906F568A}" type="presParOf" srcId="{FC930BAC-9755-48CD-932F-9E80A3524366}" destId="{6CFB93F7-5701-4AC4-9DF5-4F8715FBCBFA}" srcOrd="0" destOrd="0" presId="urn:microsoft.com/office/officeart/2005/8/layout/hierarchy2"/>
    <dgm:cxn modelId="{023A6E1F-F3B1-4AF7-9967-1E82B5AF4108}" type="presParOf" srcId="{FC930BAC-9755-48CD-932F-9E80A3524366}" destId="{C6A9E097-0C72-4FA7-B305-DAEC3F69B56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4A23B-D9A1-49E5-B99B-9E3FABCEC527}">
      <dsp:nvSpPr>
        <dsp:cNvPr id="0" name=""/>
        <dsp:cNvSpPr/>
      </dsp:nvSpPr>
      <dsp:spPr>
        <a:xfrm>
          <a:off x="512373" y="405406"/>
          <a:ext cx="2776063" cy="138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Pažinimo kompetencija</a:t>
          </a: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3027" y="446060"/>
        <a:ext cx="2694755" cy="1306723"/>
      </dsp:txXfrm>
    </dsp:sp>
    <dsp:sp modelId="{AA397035-7004-41CE-98D4-6949CE571E94}">
      <dsp:nvSpPr>
        <dsp:cNvPr id="0" name=""/>
        <dsp:cNvSpPr/>
      </dsp:nvSpPr>
      <dsp:spPr>
        <a:xfrm rot="20513058">
          <a:off x="3256300" y="870592"/>
          <a:ext cx="129662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6622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72196" y="865422"/>
        <a:ext cx="64831" cy="64831"/>
      </dsp:txXfrm>
    </dsp:sp>
    <dsp:sp modelId="{223BC388-C13E-44D3-9288-2D0335471CD9}">
      <dsp:nvSpPr>
        <dsp:cNvPr id="0" name=""/>
        <dsp:cNvSpPr/>
      </dsp:nvSpPr>
      <dsp:spPr>
        <a:xfrm>
          <a:off x="4520787" y="2238"/>
          <a:ext cx="2776063" cy="138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Dalyko žinios ir gebėjimai </a:t>
          </a: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1441" y="42892"/>
        <a:ext cx="2694755" cy="1306723"/>
      </dsp:txXfrm>
    </dsp:sp>
    <dsp:sp modelId="{E0E871EC-F80F-468F-8CDC-53ABD35F0BB1}">
      <dsp:nvSpPr>
        <dsp:cNvPr id="0" name=""/>
        <dsp:cNvSpPr/>
      </dsp:nvSpPr>
      <dsp:spPr>
        <a:xfrm rot="2644328">
          <a:off x="3046984" y="1668710"/>
          <a:ext cx="171525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15254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3861730" y="1653075"/>
        <a:ext cx="85762" cy="85762"/>
      </dsp:txXfrm>
    </dsp:sp>
    <dsp:sp modelId="{69D2AE83-D4CD-4110-9831-7FE2AA0B32C8}">
      <dsp:nvSpPr>
        <dsp:cNvPr id="0" name=""/>
        <dsp:cNvSpPr/>
      </dsp:nvSpPr>
      <dsp:spPr>
        <a:xfrm>
          <a:off x="4520787" y="1598475"/>
          <a:ext cx="2776063" cy="138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Kritinis mąstymas</a:t>
          </a: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1441" y="1639129"/>
        <a:ext cx="2694755" cy="1306723"/>
      </dsp:txXfrm>
    </dsp:sp>
    <dsp:sp modelId="{7A4AD474-3D66-4042-A443-AB9A597CD678}">
      <dsp:nvSpPr>
        <dsp:cNvPr id="0" name=""/>
        <dsp:cNvSpPr/>
      </dsp:nvSpPr>
      <dsp:spPr>
        <a:xfrm rot="3969813">
          <a:off x="2379906" y="2466828"/>
          <a:ext cx="304941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3049411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828376" y="2417839"/>
        <a:ext cx="152470" cy="152470"/>
      </dsp:txXfrm>
    </dsp:sp>
    <dsp:sp modelId="{A991855A-2DC8-4EA3-BCBC-65FEE08F3C07}">
      <dsp:nvSpPr>
        <dsp:cNvPr id="0" name=""/>
        <dsp:cNvSpPr/>
      </dsp:nvSpPr>
      <dsp:spPr>
        <a:xfrm>
          <a:off x="4520787" y="3194711"/>
          <a:ext cx="2776063" cy="138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Problemų sprendimas</a:t>
          </a: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61441" y="3235365"/>
        <a:ext cx="2694755" cy="1306723"/>
      </dsp:txXfrm>
    </dsp:sp>
    <dsp:sp modelId="{6CFB93F7-5701-4AC4-9DF5-4F8715FBCBFA}">
      <dsp:nvSpPr>
        <dsp:cNvPr id="0" name=""/>
        <dsp:cNvSpPr/>
      </dsp:nvSpPr>
      <dsp:spPr>
        <a:xfrm>
          <a:off x="634298" y="3194711"/>
          <a:ext cx="2776063" cy="138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Mokėjimas mokytis</a:t>
          </a: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952" y="3235365"/>
        <a:ext cx="2694755" cy="1306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47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977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0927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2923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62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126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5642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94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083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930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501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420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572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002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5948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936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F9BB-B98C-4677-A681-EBEF9684AE5D}" type="datetimeFigureOut">
              <a:rPr lang="lt-LT" smtClean="0"/>
              <a:t>2023-02-14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9259654-AF39-4A6D-A71D-837AB358A1B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7011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yPdIl-ZJaA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kykla2030.lt/patvirtintos-atnaujintos-mokyklines-programos/" TargetMode="External"/><Relationship Id="rId2" Type="http://schemas.openxmlformats.org/officeDocument/2006/relationships/hyperlink" Target="https://www.mokykla2030.l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B2017-9028-BE3D-4DF9-010DCC92B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940526"/>
            <a:ext cx="7766936" cy="2464526"/>
          </a:xfrm>
        </p:spPr>
        <p:txBody>
          <a:bodyPr/>
          <a:lstStyle/>
          <a:p>
            <a:pPr algn="ctr"/>
            <a:r>
              <a:rPr lang="lt-LT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Atnaujintos mokyklinės programos : kompetencijomis grįstas ugdymas</a:t>
            </a:r>
            <a:endParaRPr lang="lt-LT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3017F-76C2-A1F1-FB4A-56D93CF79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821299" cy="1992916"/>
          </a:xfrm>
        </p:spPr>
        <p:txBody>
          <a:bodyPr>
            <a:normAutofit/>
          </a:bodyPr>
          <a:lstStyle/>
          <a:p>
            <a:endParaRPr lang="lt-LT" dirty="0" smtClean="0"/>
          </a:p>
          <a:p>
            <a:r>
              <a:rPr lang="lt-L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Sonata Vaičiakauskienė,</a:t>
            </a:r>
          </a:p>
          <a:p>
            <a:r>
              <a:rPr lang="lt-LT" sz="1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lietuvių </a:t>
            </a:r>
            <a:r>
              <a:rPr lang="lt-L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kalbos mokytoja ekspertė,</a:t>
            </a:r>
          </a:p>
          <a:p>
            <a:r>
              <a:rPr lang="lt-L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m. spalio 25 d.</a:t>
            </a:r>
            <a:endParaRPr lang="lt-LT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348344"/>
            <a:ext cx="8596668" cy="984068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Kompetencijų sandai ir raiška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lt-L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43" y="1558313"/>
            <a:ext cx="7931583" cy="45967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558313"/>
            <a:ext cx="8596668" cy="4483049"/>
          </a:xfrm>
        </p:spPr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353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18309"/>
            <a:ext cx="8596668" cy="931817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Kompetencijų sandai ir raiška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654629"/>
            <a:ext cx="8596668" cy="4386733"/>
          </a:xfrm>
        </p:spPr>
        <p:txBody>
          <a:bodyPr/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Skaitmeninė kompetencija apima: </a:t>
            </a: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bendravimą ir bendradarbiavimą virtualioje erdvėje, 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skaitmeninio turinio kūrimą, 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informacijos atranką ir vertinimą, 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problemų sprendimą, 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medijų raštingumą.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7330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96390"/>
            <a:ext cx="8596668" cy="783770"/>
          </a:xfrm>
        </p:spPr>
        <p:txBody>
          <a:bodyPr>
            <a:normAutofit/>
          </a:bodyPr>
          <a:lstStyle/>
          <a:p>
            <a: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Kokie iššūkiai laukia mūsų?</a:t>
            </a: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567543"/>
            <a:ext cx="8596668" cy="4473819"/>
          </a:xfrm>
        </p:spPr>
        <p:txBody>
          <a:bodyPr>
            <a:normAutofit fontScale="92500"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keičiasi apskritai ugdymo procese?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Pirmauja vaizdas, o ne žodis. 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Kritinio mąstymo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ugdymas.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Žemesniųjų gebėjimų (žinių įsiminimas ir atkartojimas) ugdymas keičiamas į  aukštesniųjų gebėjimų (žinių taikymas naujomis aplinkybėmis, idėjų generavimas ir t. t.) ugdymą. 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Turime turėti argumentuotą atsakymą į mokinių klausimą: O kam man to reikia? Mokiniai  ieško prasmės.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Ugdome besimokantįjį, o ne dalyko žinovą.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086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836024"/>
            <a:ext cx="8596668" cy="1193074"/>
          </a:xfrm>
        </p:spPr>
        <p:txBody>
          <a:bodyPr>
            <a:normAutofit/>
          </a:bodyPr>
          <a:lstStyle/>
          <a:p>
            <a: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Ugdymo turinio ir pamokos planavimas įtraukiant kompetencijas </a:t>
            </a:r>
            <a:endParaRPr lang="lt-L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255520"/>
            <a:ext cx="8596668" cy="3785842"/>
          </a:xfrm>
        </p:spPr>
        <p:txBody>
          <a:bodyPr>
            <a:normAutofit/>
          </a:bodyPr>
          <a:lstStyle/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r>
              <a:rPr lang="fi-FI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fi-FI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://youtu.be/tyPdIl-ZJaA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6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03667-4E99-2D47-E881-9FC42DCF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Apibendrinimas</a:t>
            </a:r>
            <a:b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375" y="2621280"/>
            <a:ext cx="4073288" cy="34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6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9311-BB03-A1DB-4AA4-36F5CCA5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Pranešimo tikslas 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B7DB-1E25-2CE0-2A1A-A896FD076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Aptarti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svarbiausius dalykus, susijusius su atnaujintomis pradinio, pagrindinio ir vidurinio ugdymo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Bendrosiomis programomis (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https://www.mokykla2030.lt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Visa informacija, susijusi su atnaujintomis ir jau patvirtintomis programomis, skelbiama internete 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www.mokykla2030.lt/patvirtintos-atnaujintos-mokyklines-programos</a:t>
            </a:r>
            <a:r>
              <a:rPr lang="lt-LT" sz="2800" dirty="0" smtClean="0">
                <a:hlinkClick r:id="rId3"/>
              </a:rPr>
              <a:t>/</a:t>
            </a:r>
            <a:r>
              <a:rPr lang="lt-LT" sz="2800" dirty="0" smtClean="0"/>
              <a:t> 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6303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792480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 keičiasi : svarbiausi momentai (1)  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664823"/>
            <a:ext cx="8596668" cy="3376539"/>
          </a:xfrm>
        </p:spPr>
        <p:txBody>
          <a:bodyPr/>
          <a:lstStyle/>
          <a:p>
            <a:pPr algn="just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Atnaujintos mokyklinės programos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 kitų mokslo 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metų (2023 m.)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 pradėtos diegti 1, 3, 5, 7, 9 klasėse ir III gimnazijos, o likusiose klasėse – nuo 2024 m. 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Mokymosi turinys 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atnaujintose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programose pateikiamas išskiriant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privalomą dalyko turinį (apie 70 procentų) ir pasirenkamą turinį (apie 30 procentų)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kurį pasirenka mokytojas atsižvelgdamas į mokinių galimybes ir derindamas su kitais mokytojais.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6164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3A39-28A8-0D98-B799-35969526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731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keičiasi : svarbiausi momentai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1F405-0A4A-E488-FD86-80B6AF087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343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Atnaujintose programose mokinių pasiekimų lygiai (požymiai) pagal pasiekimų sritis suskirstyti į 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lygius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slenkstinis (I)</a:t>
            </a:r>
          </a:p>
          <a:p>
            <a:pPr marL="0" indent="0" algn="ctr">
              <a:buNone/>
            </a:pP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patenkinamasis (II)</a:t>
            </a:r>
          </a:p>
          <a:p>
            <a:pPr marL="0" indent="0" algn="ctr">
              <a:buNone/>
            </a:pP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pagrindinis (III)</a:t>
            </a:r>
          </a:p>
          <a:p>
            <a:pPr marL="0" indent="0" algn="ctr">
              <a:buNone/>
            </a:pP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aukštesnysis (IV)</a:t>
            </a:r>
          </a:p>
          <a:p>
            <a:pPr marL="0" indent="0" algn="just">
              <a:buNone/>
            </a:pP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2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C222-FBB4-7FBF-A6A3-B4A4D063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 keičiasi : svarbiausi momentai (3) 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7852-73D8-3ED1-3F05-90A7A8294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76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Atnaujintose 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bendrosiose programose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laikomasi į kompetencijas orientuoto ugdymo krypties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Wingdings" charset="2"/>
              <a:buNone/>
              <a:defRPr/>
            </a:pPr>
            <a:r>
              <a:rPr lang="lt-LT" altLang="en-US" sz="2400" b="1" u="sng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Kompetencijomis grindžiamas ugdymo </a:t>
            </a:r>
            <a:r>
              <a:rPr lang="lt-LT" altLang="en-US" sz="2400" b="1" u="sng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turinys:</a:t>
            </a:r>
            <a:endParaRPr lang="en-US" altLang="en-US" sz="2400" b="1" u="sng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Kaip </a:t>
            </a: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mokiniai mokysis ir taikys tai, ko </a:t>
            </a: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išmoko;</a:t>
            </a:r>
            <a:endParaRPr lang="en-US" altLang="en-US" sz="2400" b="1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Grindžiamas raidos principu </a:t>
            </a:r>
            <a:r>
              <a:rPr lang="en-US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pažanga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</a:t>
            </a:r>
            <a:endParaRPr lang="en-US" altLang="en-US" sz="2400" b="1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Įtraukiamas į dalykinį turinį, o ne atskiriamas nuo </a:t>
            </a: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jo.</a:t>
            </a:r>
          </a:p>
          <a:p>
            <a:pPr marL="0" indent="0">
              <a:buNone/>
              <a:defRPr/>
            </a:pP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EBPO ekspertas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F. </a:t>
            </a:r>
            <a:r>
              <a:rPr lang="lt-LT" altLang="en-US" sz="2400" dirty="0" err="1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Lambertas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  </a:t>
            </a:r>
            <a:endParaRPr lang="en-US" altLang="en-US" sz="24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96686"/>
            <a:ext cx="8596668" cy="1045028"/>
          </a:xfrm>
        </p:spPr>
        <p:txBody>
          <a:bodyPr>
            <a:normAutofit/>
          </a:bodyPr>
          <a:lstStyle/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Kompetencijomis grįstas ugdymas </a:t>
            </a:r>
            <a:r>
              <a:rPr lang="lt-L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lt-LT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081349"/>
            <a:ext cx="8596668" cy="3960013"/>
          </a:xfrm>
        </p:spPr>
        <p:txBody>
          <a:bodyPr>
            <a:normAutofit/>
          </a:bodyPr>
          <a:lstStyle/>
          <a:p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Kompetencijos apibrėžimas Lietuvos Respublikos švietimo įstatyme</a:t>
            </a: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Gebėjimas atlikti tam tikrą veiklą, remiantis įgytų žinių, mokėjimų, įgūdžių, vertybinių nuostatų visuma. 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F7CA9-9D86-AB7B-FE15-370314813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Kompetencijomis grįstas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ugdymas (2)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381F8-B1AF-FB80-6F50-E23BCFFAD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471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BP ugdymo turinys grindžiamas 7 kompetencijomis:</a:t>
            </a:r>
          </a:p>
          <a:p>
            <a:pPr marL="0" indent="0" algn="ctr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pažinimo, </a:t>
            </a:r>
            <a:endParaRPr lang="lt-LT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kūrybiškumo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pilietine, </a:t>
            </a: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kultūrine</a:t>
            </a: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komunikavimo</a:t>
            </a: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socialine, emocine 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sveikos gyvensenos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</a:p>
          <a:p>
            <a:pPr marL="0" indent="0" algn="ctr">
              <a:buNone/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skaitmenine.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964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361C7-497B-D115-6B66-CBFBC578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7052"/>
            <a:ext cx="8596668" cy="644434"/>
          </a:xfrm>
        </p:spPr>
        <p:txBody>
          <a:bodyPr>
            <a:normAutofit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Kompetencijomis grįstas ugdymas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A8AD1-88A7-E70A-6F24-EB3DA33B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5656"/>
            <a:ext cx="8596668" cy="5682343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lt-LT" altLang="en-US" sz="28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Kompetencijų aktualumas</a:t>
            </a:r>
          </a:p>
          <a:p>
            <a:pPr algn="just">
              <a:defRPr/>
            </a:pP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Pažinimo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visos dalykinės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sritys – mokomojo dalyko šerdis yra žinios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 </a:t>
            </a:r>
          </a:p>
          <a:p>
            <a:pPr algn="just">
              <a:defRPr/>
            </a:pP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Komunikavimo 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visiems 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dalykams būdinga sutartinė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kalba (</a:t>
            </a:r>
            <a:r>
              <a:rPr lang="lt-LT" altLang="en-US" sz="2400" dirty="0" err="1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metakalba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), terminologija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</a:t>
            </a:r>
            <a:endParaRPr lang="en-US" altLang="en-US" sz="24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Socialinė </a:t>
            </a: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ir emocinė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humanitariniai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ir socialiniai mokslai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gamtos mokslai, kūno kultūra/sveikata);</a:t>
            </a:r>
            <a:endParaRPr lang="en-US" altLang="en-US" sz="24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Pilietinė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humanitariniai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ir socialiniai mokslai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</a:t>
            </a:r>
            <a:endParaRPr lang="en-US" altLang="en-US" sz="24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Kūrybiškumo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menai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humanitariniai ir socialiniai mokslai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</a:t>
            </a:r>
            <a:endParaRPr lang="en-US" altLang="en-US" sz="24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lt-LT" altLang="en-US" sz="2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Kultūrinė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(</a:t>
            </a:r>
            <a:r>
              <a:rPr lang="lt-LT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humanitariniai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ir socialiniai mokslai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 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menai</a:t>
            </a:r>
            <a:r>
              <a:rPr lang="en-US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;</a:t>
            </a:r>
          </a:p>
          <a:p>
            <a:pPr algn="just">
              <a:defRPr/>
            </a:pPr>
            <a:r>
              <a:rPr lang="lt-LT" altLang="en-US" sz="2400" b="1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Skaitmeninė</a:t>
            </a:r>
            <a:r>
              <a:rPr lang="lt-LT" altLang="en-US" sz="2400" dirty="0" smtClean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(visos dalykinės sritys – skaitmeniniai ištekliai.)</a:t>
            </a:r>
          </a:p>
          <a:p>
            <a:pPr algn="just">
              <a:defRPr/>
            </a:pPr>
            <a:endParaRPr lang="en-US" altLang="en-US" sz="2800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  <a:p>
            <a:pPr marL="0" indent="0" algn="just">
              <a:buFont typeface="Wingdings" charset="2"/>
              <a:buNone/>
              <a:defRPr/>
            </a:pPr>
            <a:endParaRPr lang="en-US" altLang="en-US" sz="2800" b="1" dirty="0">
              <a:ea typeface="ＭＳ Ｐゴシック" charset="-128"/>
              <a:cs typeface="ＭＳ Ｐゴシック" charset="-128"/>
            </a:endParaRP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52846"/>
            <a:ext cx="8596668" cy="757645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Kompetencijų sandai ir raiška (1)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515291"/>
            <a:ext cx="8596668" cy="4526071"/>
          </a:xfrm>
        </p:spPr>
        <p:txBody>
          <a:bodyPr>
            <a:normAutofit/>
          </a:bodyPr>
          <a:lstStyle/>
          <a:p>
            <a:pPr algn="ctr"/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08852510"/>
              </p:ext>
            </p:extLst>
          </p:nvPr>
        </p:nvGraphicFramePr>
        <p:xfrm>
          <a:off x="298450" y="1571625"/>
          <a:ext cx="7931149" cy="4584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3126377" y="3370217"/>
            <a:ext cx="43543" cy="1393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06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4C1B1BC8C5C38B41A5F21AF82C516B40" ma:contentTypeVersion="2" ma:contentTypeDescription="Kurkite naują dokumentą." ma:contentTypeScope="" ma:versionID="74b1b280303f89019a3d9712b88070e9">
  <xsd:schema xmlns:xsd="http://www.w3.org/2001/XMLSchema" xmlns:xs="http://www.w3.org/2001/XMLSchema" xmlns:p="http://schemas.microsoft.com/office/2006/metadata/properties" xmlns:ns3="84d5cb5e-7de8-4cda-a69c-a3afcd48321a" targetNamespace="http://schemas.microsoft.com/office/2006/metadata/properties" ma:root="true" ma:fieldsID="c11807af542a91c03726771b99ae137d" ns3:_="">
    <xsd:import namespace="84d5cb5e-7de8-4cda-a69c-a3afcd4832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5cb5e-7de8-4cda-a69c-a3afcd4832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C9CA00-016D-4E85-941C-FD4AB5CBDDF5}">
  <ds:schemaRefs>
    <ds:schemaRef ds:uri="http://schemas.microsoft.com/office/infopath/2007/PartnerControls"/>
    <ds:schemaRef ds:uri="84d5cb5e-7de8-4cda-a69c-a3afcd48321a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951A64-36BB-43EB-8F01-62987565A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d5cb5e-7de8-4cda-a69c-a3afcd4832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725C3F-A22D-4626-9B2A-B13C075D92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504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Times New Roman</vt:lpstr>
      <vt:lpstr>Trebuchet MS</vt:lpstr>
      <vt:lpstr>Wingdings</vt:lpstr>
      <vt:lpstr>Wingdings 3</vt:lpstr>
      <vt:lpstr>Facet</vt:lpstr>
      <vt:lpstr>Atnaujintos mokyklinės programos : kompetencijomis grįstas ugdymas</vt:lpstr>
      <vt:lpstr>Pranešimo tikslas </vt:lpstr>
      <vt:lpstr>Kas keičiasi : svarbiausi momentai (1)  </vt:lpstr>
      <vt:lpstr>Kas keičiasi : svarbiausi momentai (2) </vt:lpstr>
      <vt:lpstr>Kas keičiasi : svarbiausi momentai (3) </vt:lpstr>
      <vt:lpstr>Kompetencijomis grįstas ugdymas (1)</vt:lpstr>
      <vt:lpstr>Kompetencijomis grįstas ugdymas (2)</vt:lpstr>
      <vt:lpstr>Kompetencijomis grįstas ugdymas (3)</vt:lpstr>
      <vt:lpstr>Kompetencijų sandai ir raiška (1)</vt:lpstr>
      <vt:lpstr>Kompetencijų sandai ir raiška (2)</vt:lpstr>
      <vt:lpstr>Kompetencijų sandai ir raiška (3)</vt:lpstr>
      <vt:lpstr>Kokie iššūkiai laukia mūsų?</vt:lpstr>
      <vt:lpstr>Ugdymo turinio ir pamokos planavimas įtraukiant kompetencijas </vt:lpstr>
      <vt:lpstr>Apibendrinimas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Globalizacijos poveikis lietuvių kalbai</dc:title>
  <dc:creator>KASPARAS VAIČIAKAUSKIS</dc:creator>
  <cp:lastModifiedBy>user</cp:lastModifiedBy>
  <cp:revision>38</cp:revision>
  <dcterms:created xsi:type="dcterms:W3CDTF">2022-10-11T15:55:59Z</dcterms:created>
  <dcterms:modified xsi:type="dcterms:W3CDTF">2023-02-14T10:56:59Z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0x0101004C1B1BC8C5C38B41A5F21AF82C516B40</vt:lpwstr>
  </property>
</Properties>
</file>